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771" r:id="rId2"/>
    <p:sldId id="773" r:id="rId3"/>
    <p:sldId id="774" r:id="rId4"/>
    <p:sldId id="775" r:id="rId5"/>
    <p:sldId id="776" r:id="rId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D42F2F-802F-4266-EEB4-C6DE91D636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(351)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DADB2D-42C0-8D51-60F7-D1962682CD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3/15/2023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F0B365-12D2-A926-9E55-B0A7CDC9E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C42D53-B49F-79E6-53C3-7E02AF576E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DF660B3-7EB5-4F4E-9B71-58B97146C1C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2181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(351)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3/15/2023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4314259-DDE4-459D-902B-D30E26F6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5257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95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8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5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43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03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3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5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60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01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6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March 15,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Twenty-One</a:t>
            </a:r>
            <a:r>
              <a:rPr lang="en-US" dirty="0">
                <a:solidFill>
                  <a:schemeClr val="bg1"/>
                </a:solidFill>
              </a:rPr>
              <a:t>: The Last Week of the Life of Jesus – III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135973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5D9F0-0018-0651-651B-5BCAAEE98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953"/>
            <a:ext cx="8489482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Destruction of Jerusalem Foretold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(Matthew 24:1-28; Mark 13:1-23;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Luke 21:5-24)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F3BB9-5B2A-88D5-D160-DEE24DD4C3F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947028"/>
            <a:ext cx="8369166" cy="4632037"/>
          </a:xfrm>
        </p:spPr>
        <p:txBody>
          <a:bodyPr>
            <a:spAutoFit/>
          </a:bodyPr>
          <a:lstStyle/>
          <a:p>
            <a:pPr marL="461963" indent="-461963">
              <a:buNone/>
            </a:pPr>
            <a:r>
              <a:rPr lang="en-US" sz="2800" dirty="0"/>
              <a:t>5.	What is the “great tribulation” mentioned in verse 21? For whose sake would its “days” be shortened? Why?</a:t>
            </a:r>
          </a:p>
          <a:p>
            <a:pPr marL="461963" indent="-461963">
              <a:buNone/>
            </a:pPr>
            <a:r>
              <a:rPr lang="en-US" sz="2800" dirty="0"/>
              <a:t>6.	Why did Jesus warn about “false Christ's?” What figure does He use to illustrate how obvious the coming of the true Christ would be?</a:t>
            </a:r>
          </a:p>
          <a:p>
            <a:pPr marL="461963" indent="-461963">
              <a:buNone/>
            </a:pPr>
            <a:r>
              <a:rPr lang="en-US" sz="2800" dirty="0"/>
              <a:t>7.	After telling His disciples the signs which would precede the destruction of Jerusalem and the temple, when did Jesus say that destruction would occur?</a:t>
            </a:r>
          </a:p>
          <a:p>
            <a:pPr marL="461963" indent="-461963">
              <a:buNone/>
            </a:pPr>
            <a:r>
              <a:rPr lang="en-US" sz="2800" dirty="0"/>
              <a:t>8.	Who alone knew the precise time the above events would occur? Explain.</a:t>
            </a:r>
          </a:p>
        </p:txBody>
      </p:sp>
    </p:spTree>
    <p:extLst>
      <p:ext uri="{BB962C8B-B14F-4D97-AF65-F5344CB8AC3E}">
        <p14:creationId xmlns:p14="http://schemas.microsoft.com/office/powerpoint/2010/main" val="1000484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5D9F0-0018-0651-651B-5BCAAEE98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953"/>
            <a:ext cx="8489482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Destruction of Jerusalem Foretold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(Matthew 24:1-28; Mark 13:1-23;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Luke 21:5-24)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F3BB9-5B2A-88D5-D160-DEE24DD4C3F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369166" cy="1769715"/>
          </a:xfrm>
        </p:spPr>
        <p:txBody>
          <a:bodyPr>
            <a:spAutoFit/>
          </a:bodyPr>
          <a:lstStyle/>
          <a:p>
            <a:pPr marL="461963" indent="-461963">
              <a:buNone/>
            </a:pPr>
            <a:r>
              <a:rPr lang="en-US" dirty="0"/>
              <a:t>9.	What did Jesus say would be the general conditions at the time of this destruction?</a:t>
            </a:r>
          </a:p>
          <a:p>
            <a:pPr marL="461963" indent="-461963">
              <a:buNone/>
            </a:pPr>
            <a:r>
              <a:rPr lang="en-US" dirty="0"/>
              <a:t>10.	In order to teach His disciples to be ready for His coming, to what did Jesus liken the manner of that coming?</a:t>
            </a:r>
          </a:p>
        </p:txBody>
      </p:sp>
    </p:spTree>
    <p:extLst>
      <p:ext uri="{BB962C8B-B14F-4D97-AF65-F5344CB8AC3E}">
        <p14:creationId xmlns:p14="http://schemas.microsoft.com/office/powerpoint/2010/main" val="259450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AF7D7-D14B-118D-8792-DF44F316D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891" y="274638"/>
            <a:ext cx="8306602" cy="1143000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Parables of the Virgins and the Talents. The Final Judgment (Matthew 25:1-46)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6048D-4CD8-A3D2-25C9-1758CFAF07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81263" y="1447800"/>
            <a:ext cx="8205537" cy="4278094"/>
          </a:xfrm>
        </p:spPr>
        <p:txBody>
          <a:bodyPr>
            <a:spAutoFit/>
          </a:bodyPr>
          <a:lstStyle/>
          <a:p>
            <a:pPr marL="461963" indent="-461963">
              <a:buNone/>
            </a:pPr>
            <a:r>
              <a:rPr lang="en-US" sz="2800" dirty="0"/>
              <a:t>11. In the parable of the ten virgins, what preparation did the five wise virgins make that the five foolish ones did not?</a:t>
            </a:r>
          </a:p>
          <a:p>
            <a:pPr marL="461963" indent="-461963">
              <a:buNone/>
            </a:pPr>
            <a:r>
              <a:rPr lang="en-US" sz="2800" dirty="0"/>
              <a:t>12. What request did the foolish virgins make of the wise ones? What reply did they receive?</a:t>
            </a:r>
          </a:p>
          <a:p>
            <a:pPr marL="461963" indent="-461963">
              <a:buNone/>
            </a:pPr>
            <a:r>
              <a:rPr lang="en-US" sz="2800" dirty="0"/>
              <a:t>13. What happened while the five foolish virgins were gone to get more oil?</a:t>
            </a:r>
          </a:p>
          <a:p>
            <a:pPr marL="461963" indent="-461963">
              <a:buNone/>
            </a:pPr>
            <a:r>
              <a:rPr lang="en-US" sz="2800" dirty="0"/>
              <a:t>14. In concluding the parable of the virgins, what admonition is given to all who hear it?</a:t>
            </a:r>
          </a:p>
          <a:p>
            <a:pPr marL="461963" indent="-461963">
              <a:buNone/>
            </a:pPr>
            <a:r>
              <a:rPr lang="en-US" sz="2800" dirty="0"/>
              <a:t>15. What is the main lesson of the above parable?</a:t>
            </a:r>
          </a:p>
        </p:txBody>
      </p:sp>
    </p:spTree>
    <p:extLst>
      <p:ext uri="{BB962C8B-B14F-4D97-AF65-F5344CB8AC3E}">
        <p14:creationId xmlns:p14="http://schemas.microsoft.com/office/powerpoint/2010/main" val="86889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AF7D7-D14B-118D-8792-DF44F316D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891" y="274638"/>
            <a:ext cx="8306602" cy="1143000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Parables of the Virgins and the Talents. The Final Judgment (Matthew 25:1-46)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6048D-4CD8-A3D2-25C9-1758CFAF07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81263" y="1447800"/>
            <a:ext cx="8205537" cy="4862870"/>
          </a:xfrm>
        </p:spPr>
        <p:txBody>
          <a:bodyPr>
            <a:spAutoFit/>
          </a:bodyPr>
          <a:lstStyle/>
          <a:p>
            <a:pPr marL="461963" indent="-461963">
              <a:buNone/>
            </a:pPr>
            <a:r>
              <a:rPr lang="en-US" sz="2800" dirty="0"/>
              <a:t>16. Briefly summarize the parable of the talents.</a:t>
            </a:r>
          </a:p>
          <a:p>
            <a:pPr marL="461963" indent="-461963">
              <a:buNone/>
            </a:pPr>
            <a:r>
              <a:rPr lang="en-US" sz="2800" dirty="0"/>
              <a:t>17. What is the main lesson of the parable of the talents?</a:t>
            </a:r>
          </a:p>
          <a:p>
            <a:pPr marL="461963" indent="-461963">
              <a:buNone/>
            </a:pPr>
            <a:r>
              <a:rPr lang="en-US" sz="2800" dirty="0"/>
              <a:t>18. What will occur when the “Son of Man comes in His glory?”</a:t>
            </a:r>
          </a:p>
          <a:p>
            <a:pPr marL="461963" indent="-461963">
              <a:buNone/>
            </a:pPr>
            <a:r>
              <a:rPr lang="en-US" sz="2800" dirty="0"/>
              <a:t>19. In the depiction of the judgment Jesus gives in this chapter, what will the King say to those on His:</a:t>
            </a:r>
          </a:p>
          <a:p>
            <a:pPr marL="574675" indent="-574675">
              <a:buNone/>
            </a:pPr>
            <a:r>
              <a:rPr lang="en-US" sz="2800" dirty="0"/>
              <a:t>	a.	Right hand? Why?</a:t>
            </a:r>
          </a:p>
          <a:p>
            <a:pPr marL="574675" indent="-574675">
              <a:buNone/>
            </a:pPr>
            <a:r>
              <a:rPr lang="en-US" sz="2800" dirty="0"/>
              <a:t>	b.	Left hand? Why?</a:t>
            </a:r>
          </a:p>
          <a:p>
            <a:pPr marL="461963" indent="-461963">
              <a:buNone/>
            </a:pPr>
            <a:r>
              <a:rPr lang="en-US" sz="2800" dirty="0"/>
              <a:t>20. What will be the reward of the righteous? The wicked? How long will each experience their respective “rewards?”</a:t>
            </a:r>
          </a:p>
        </p:txBody>
      </p:sp>
    </p:spTree>
    <p:extLst>
      <p:ext uri="{BB962C8B-B14F-4D97-AF65-F5344CB8AC3E}">
        <p14:creationId xmlns:p14="http://schemas.microsoft.com/office/powerpoint/2010/main" val="340083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106</TotalTime>
  <Words>434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Book</vt:lpstr>
      <vt:lpstr>Perpetua</vt:lpstr>
      <vt:lpstr>Wingdings 2</vt:lpstr>
      <vt:lpstr>Theme10</vt:lpstr>
      <vt:lpstr>Lesson Twenty-One: The Last Week of the Life of Jesus – III</vt:lpstr>
      <vt:lpstr>The Destruction of Jerusalem Foretold (Matthew 24:1-28; Mark 13:1-23;  Luke 21:5-24)</vt:lpstr>
      <vt:lpstr>The Destruction of Jerusalem Foretold (Matthew 24:1-28; Mark 13:1-23;  Luke 21:5-24)</vt:lpstr>
      <vt:lpstr>The Parables of the Virgins and the Talents. The Final Judgment (Matthew 25:1-46)</vt:lpstr>
      <vt:lpstr>The Parables of the Virgins and the Talents. The Final Judgment (Matthew 25:1-46)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Twenty-One: The Last Week of the Life of Jesus – III</dc:title>
  <dc:creator>mgalloway2715@gmail.com</dc:creator>
  <cp:lastModifiedBy>Richard Lidh</cp:lastModifiedBy>
  <cp:revision>9</cp:revision>
  <cp:lastPrinted>2023-03-16T22:37:02Z</cp:lastPrinted>
  <dcterms:created xsi:type="dcterms:W3CDTF">2023-03-15T15:14:42Z</dcterms:created>
  <dcterms:modified xsi:type="dcterms:W3CDTF">2023-03-16T22:37:28Z</dcterms:modified>
</cp:coreProperties>
</file>